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4" r:id="rId3"/>
    <p:sldId id="257" r:id="rId4"/>
    <p:sldId id="272" r:id="rId5"/>
    <p:sldId id="265" r:id="rId6"/>
    <p:sldId id="262" r:id="rId7"/>
    <p:sldId id="263" r:id="rId8"/>
    <p:sldId id="259" r:id="rId9"/>
    <p:sldId id="260" r:id="rId10"/>
    <p:sldId id="261" r:id="rId11"/>
    <p:sldId id="267" r:id="rId12"/>
    <p:sldId id="258" r:id="rId13"/>
    <p:sldId id="277" r:id="rId14"/>
    <p:sldId id="268" r:id="rId15"/>
    <p:sldId id="274" r:id="rId16"/>
    <p:sldId id="280" r:id="rId17"/>
    <p:sldId id="270" r:id="rId18"/>
    <p:sldId id="269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>
      <p:cViewPr>
        <p:scale>
          <a:sx n="69" d="100"/>
          <a:sy n="69" d="100"/>
        </p:scale>
        <p:origin x="-11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r="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9D4A-88FE-4A15-9B93-8A0778EE2435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DBF54-F35A-42B0-8EC8-7C756C11C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5143536" cy="17145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«Причины пожара в быту»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857356" y="5000636"/>
            <a:ext cx="6143668" cy="1285884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11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500694" y="928670"/>
            <a:ext cx="3143272" cy="3857652"/>
          </a:xfrm>
        </p:spPr>
      </p:pic>
      <p:pic>
        <p:nvPicPr>
          <p:cNvPr id="6" name="Содержимое 6" descr="огонё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14818"/>
            <a:ext cx="1647826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Правильно  выключай электроприборы  из  розетки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ж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3571900" cy="397138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71678"/>
            <a:ext cx="4329114" cy="37862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+mj-lt"/>
              </a:rPr>
              <a:t>     Знай</a:t>
            </a:r>
            <a:r>
              <a:rPr lang="ru-RU" dirty="0">
                <a:latin typeface="+mj-lt"/>
              </a:rPr>
              <a:t>, любые провода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Повреждённые – беда!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Ведь они опасны слишком –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Замыкание как </a:t>
            </a:r>
            <a:r>
              <a:rPr lang="ru-RU" dirty="0" smtClean="0">
                <a:latin typeface="+mj-lt"/>
              </a:rPr>
              <a:t>вспышка!  Дать </a:t>
            </a:r>
            <a:r>
              <a:rPr lang="ru-RU" dirty="0">
                <a:latin typeface="+mj-lt"/>
              </a:rPr>
              <a:t>друзьям такой совет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Просто каждый может: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Уходя тушите свет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И приборы тоже!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+mj-lt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  совать  в  розетку посторонние  предметы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жа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3457577" cy="41434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2000240"/>
            <a:ext cx="4400552" cy="412592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Ты, малыш, запомнить должен:</a:t>
            </a:r>
            <a:br>
              <a:rPr lang="ru-RU" dirty="0" smtClean="0"/>
            </a:br>
            <a:r>
              <a:rPr lang="ru-RU" dirty="0" smtClean="0"/>
              <a:t>Будь с розеткой осторожен!</a:t>
            </a:r>
            <a:br>
              <a:rPr lang="ru-RU" dirty="0" smtClean="0"/>
            </a:br>
            <a:r>
              <a:rPr lang="ru-RU" dirty="0" smtClean="0"/>
              <a:t>С ней никак нельзя играть</a:t>
            </a:r>
          </a:p>
          <a:p>
            <a:pPr>
              <a:buNone/>
            </a:pPr>
            <a:r>
              <a:rPr lang="ru-RU" dirty="0" smtClean="0"/>
              <a:t>     Спицы разные совать.</a:t>
            </a:r>
          </a:p>
          <a:p>
            <a:pPr>
              <a:buNone/>
            </a:pPr>
            <a:r>
              <a:rPr lang="ru-RU" dirty="0" smtClean="0"/>
              <a:t>     Сунешь спицу ненароком –</a:t>
            </a:r>
            <a:br>
              <a:rPr lang="ru-RU" dirty="0" smtClean="0"/>
            </a:br>
            <a:r>
              <a:rPr lang="ru-RU" dirty="0" smtClean="0"/>
              <a:t>И тебя ударит током,</a:t>
            </a:r>
            <a:br>
              <a:rPr lang="ru-RU" dirty="0" smtClean="0"/>
            </a:br>
            <a:r>
              <a:rPr lang="ru-RU" dirty="0" smtClean="0"/>
              <a:t>Так ударит, что, прости,</a:t>
            </a:r>
            <a:br>
              <a:rPr lang="ru-RU" dirty="0" smtClean="0"/>
            </a:br>
            <a:r>
              <a:rPr lang="ru-RU" dirty="0" smtClean="0"/>
              <a:t>Могут даже не спасти.</a:t>
            </a:r>
            <a:br>
              <a:rPr lang="ru-RU" dirty="0" smtClean="0"/>
            </a:br>
            <a:r>
              <a:rPr lang="ru-RU" dirty="0" smtClean="0"/>
              <a:t>Дело кончится бедой –</a:t>
            </a:r>
            <a:br>
              <a:rPr lang="ru-RU" dirty="0" smtClean="0"/>
            </a:br>
            <a:r>
              <a:rPr lang="ru-RU" dirty="0" smtClean="0"/>
              <a:t>Ток в розетке очень злой!!!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 включать газ если рядом нет взрослых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пож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285992"/>
            <a:ext cx="3929090" cy="285752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928803"/>
            <a:ext cx="4038600" cy="4000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Скучно маму ждать с работы, </a:t>
            </a:r>
            <a:br>
              <a:rPr lang="ru-RU" dirty="0" smtClean="0"/>
            </a:br>
            <a:r>
              <a:rPr lang="ru-RU" dirty="0" smtClean="0"/>
              <a:t>Очень хочется компоту. </a:t>
            </a:r>
            <a:br>
              <a:rPr lang="ru-RU" dirty="0" smtClean="0"/>
            </a:br>
            <a:r>
              <a:rPr lang="ru-RU" dirty="0" smtClean="0"/>
              <a:t>В кухню </a:t>
            </a:r>
            <a:r>
              <a:rPr lang="ru-RU" dirty="0" err="1" smtClean="0"/>
              <a:t>Юленька</a:t>
            </a:r>
            <a:r>
              <a:rPr lang="ru-RU" dirty="0" smtClean="0"/>
              <a:t> вошла, </a:t>
            </a:r>
            <a:br>
              <a:rPr lang="ru-RU" dirty="0" smtClean="0"/>
            </a:br>
            <a:r>
              <a:rPr lang="ru-RU" dirty="0" smtClean="0"/>
              <a:t>Под кастрюлей газ зажгла. </a:t>
            </a:r>
            <a:br>
              <a:rPr lang="ru-RU" dirty="0" smtClean="0"/>
            </a:br>
            <a:r>
              <a:rPr lang="ru-RU" dirty="0" smtClean="0"/>
              <a:t>Час прошёл – кипит кастрюля, </a:t>
            </a:r>
            <a:br>
              <a:rPr lang="ru-RU" dirty="0" smtClean="0"/>
            </a:br>
            <a:r>
              <a:rPr lang="ru-RU" dirty="0" smtClean="0"/>
              <a:t>Испугалась наша Юля. </a:t>
            </a:r>
            <a:br>
              <a:rPr lang="ru-RU" dirty="0" smtClean="0"/>
            </a:br>
            <a:r>
              <a:rPr lang="ru-RU" dirty="0" smtClean="0"/>
              <a:t>Мало сделалось воды, </a:t>
            </a:r>
            <a:br>
              <a:rPr lang="ru-RU" dirty="0" smtClean="0"/>
            </a:br>
            <a:r>
              <a:rPr lang="ru-RU" dirty="0" smtClean="0"/>
              <a:t>Так недолго до беды…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зажигай настоящих свечей на ёлке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ёл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421484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Свечи </a:t>
            </a:r>
            <a:r>
              <a:rPr lang="ru-RU" dirty="0"/>
              <a:t>ёлку украшают -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Огоньки на ней мигают.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Вдруг схватился огонёк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 серебряный флажок.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Разом вспыхнули иголки,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Пять минут – и нету ёлки!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ведь всех предупреждали,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 свечей не зажигали!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Праздничный  салют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салют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4286280" cy="32861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78621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Посмотрите</a:t>
            </a:r>
            <a:r>
              <a:rPr lang="ru-RU" dirty="0"/>
              <a:t>, там и тут</a:t>
            </a:r>
            <a:br>
              <a:rPr lang="ru-RU" dirty="0"/>
            </a:br>
            <a:r>
              <a:rPr lang="ru-RU" dirty="0"/>
              <a:t>В небе плещется салют…</a:t>
            </a:r>
            <a:br>
              <a:rPr lang="ru-RU" dirty="0"/>
            </a:br>
            <a:r>
              <a:rPr lang="ru-RU" dirty="0"/>
              <a:t>Здорово, конечно,</a:t>
            </a:r>
            <a:br>
              <a:rPr lang="ru-RU" dirty="0"/>
            </a:br>
            <a:r>
              <a:rPr lang="ru-RU" dirty="0"/>
              <a:t>Если всё </a:t>
            </a:r>
            <a:r>
              <a:rPr lang="ru-RU" dirty="0" smtClean="0"/>
              <a:t>успешно                         Но </a:t>
            </a:r>
            <a:r>
              <a:rPr lang="ru-RU" dirty="0"/>
              <a:t>опасность на пути</a:t>
            </a:r>
            <a:br>
              <a:rPr lang="ru-RU" dirty="0"/>
            </a:br>
            <a:r>
              <a:rPr lang="ru-RU" dirty="0"/>
              <a:t>Стережёт — не обойти!</a:t>
            </a:r>
            <a:br>
              <a:rPr lang="ru-RU" dirty="0"/>
            </a:br>
            <a:r>
              <a:rPr lang="ru-RU" dirty="0"/>
              <a:t>Если что пойдёт не так,</a:t>
            </a:r>
            <a:br>
              <a:rPr lang="ru-RU" dirty="0"/>
            </a:br>
            <a:r>
              <a:rPr lang="ru-RU" dirty="0"/>
              <a:t>Если в фейерверке брак,</a:t>
            </a:r>
            <a:br>
              <a:rPr lang="ru-RU" dirty="0"/>
            </a:br>
            <a:r>
              <a:rPr lang="ru-RU" dirty="0"/>
              <a:t>Или прочь не отбежали,</a:t>
            </a:r>
            <a:br>
              <a:rPr lang="ru-RU" dirty="0"/>
            </a:br>
            <a:r>
              <a:rPr lang="ru-RU" dirty="0"/>
              <a:t>Иль в окно кому попали,</a:t>
            </a:r>
            <a:br>
              <a:rPr lang="ru-RU" dirty="0"/>
            </a:br>
            <a:r>
              <a:rPr lang="ru-RU" dirty="0"/>
              <a:t>В общем, столько тут вопросов!</a:t>
            </a:r>
            <a:br>
              <a:rPr lang="ru-RU" dirty="0"/>
            </a:br>
            <a:r>
              <a:rPr lang="ru-RU" dirty="0"/>
              <a:t>Не пускай салют без </a:t>
            </a:r>
            <a:r>
              <a:rPr lang="ru-RU" dirty="0" smtClean="0"/>
              <a:t>спроса!  Хочешь </a:t>
            </a:r>
            <a:r>
              <a:rPr lang="ru-RU" dirty="0"/>
              <a:t>ты салют устроить?</a:t>
            </a:r>
            <a:br>
              <a:rPr lang="ru-RU" dirty="0"/>
            </a:br>
            <a:r>
              <a:rPr lang="ru-RU" dirty="0"/>
              <a:t>Хорошо, не станем спорить,</a:t>
            </a:r>
            <a:br>
              <a:rPr lang="ru-RU" dirty="0"/>
            </a:br>
            <a:r>
              <a:rPr lang="ru-RU" dirty="0"/>
              <a:t>Только, чтоб не </a:t>
            </a:r>
            <a:r>
              <a:rPr lang="ru-RU" dirty="0" smtClean="0"/>
              <a:t>пострадать Нужно </a:t>
            </a:r>
            <a:r>
              <a:rPr lang="ru-RU" dirty="0"/>
              <a:t>в помощь взрослых звать!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 открывай окна при пожаре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окн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2214554"/>
            <a:ext cx="3867150" cy="2952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Если окна мы </a:t>
            </a:r>
            <a:r>
              <a:rPr lang="ru-RU" dirty="0"/>
              <a:t>откроем - свежий ветер налетит.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Силы он огню удвоит, полыхнёт - и всё сгорит.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  прятаться  под  кровать  или стол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00240"/>
            <a:ext cx="4214842" cy="36433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Жарко вспыхнула квартира Плачет испугавшись Кира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Ваня – старший брат кричит: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«Убегаем, дом горит!»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Кире </a:t>
            </a:r>
            <a:r>
              <a:rPr lang="ru-RU" dirty="0"/>
              <a:t>боязно бежать: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«Лучше спрячусь под кровать»,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Иван не оробел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Брата он спасти </a:t>
            </a:r>
            <a:r>
              <a:rPr lang="ru-RU" dirty="0"/>
              <a:t>успел.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Теперь </a:t>
            </a:r>
            <a:r>
              <a:rPr lang="ru-RU" dirty="0" smtClean="0"/>
              <a:t>мальчишка </a:t>
            </a:r>
            <a:r>
              <a:rPr lang="ru-RU" dirty="0"/>
              <a:t>точно знает: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пожаром в прятки не играют!</a:t>
            </a:r>
          </a:p>
        </p:txBody>
      </p:sp>
      <p:pic>
        <p:nvPicPr>
          <p:cNvPr id="7" name="Содержимое 6" descr="кроват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143116"/>
            <a:ext cx="4038600" cy="292895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Нельзя  тушить  загоревшиеся розетки  водой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во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4038600" cy="297064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3852890" cy="42148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Если </a:t>
            </a:r>
            <a:r>
              <a:rPr lang="ru-RU" dirty="0"/>
              <a:t>увидишь огонь или дым,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Скорее звони, телефон — 01.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Если слаб огонь, скорей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водой его залей.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не вздумай воду лить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Там где электричество,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Телевизор и утюг,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Миксер и розетку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Обходите стороной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Маленькие детки.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571625"/>
            <a:ext cx="4143404" cy="478631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Дым </a:t>
            </a:r>
            <a:r>
              <a:rPr lang="ru-RU" dirty="0"/>
              <a:t>и огонь не к добру, так и знай,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Взрослых на помощь скорей призывай,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 «01» поскорее звони: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Срочно пожарных! Помогут они!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под кроватью не прячься – учти,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 от огня просто так не уйти.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оставайся в квартире с огнем,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выбирайся доступным путем: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Мокрым платком нос и рот завяжи,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 двери входной через дым поспеши!</a:t>
            </a:r>
          </a:p>
        </p:txBody>
      </p:sp>
      <p:pic>
        <p:nvPicPr>
          <p:cNvPr id="5" name="Содержимое 4" descr="пож1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3990975" cy="4525963"/>
          </a:xfr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15404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</a:rPr>
              <a:t>Выбирайся из пожара правильно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Зови  на  помощь  взрослых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зов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4038600" cy="32416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928803"/>
            <a:ext cx="3786214" cy="328614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Если </a:t>
            </a:r>
            <a:r>
              <a:rPr lang="ru-RU" dirty="0"/>
              <a:t>же большой огонь,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Дымом всё объято,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Выбегать из дома вон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Надо всем ребятам.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на помощь поскорей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зови, зови людей.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Нельзя   играть  со  спичками  в  доме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ж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2285992"/>
            <a:ext cx="4000528" cy="27860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5719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Спички </a:t>
            </a:r>
            <a:r>
              <a:rPr lang="ru-RU" dirty="0"/>
              <a:t>не тронь!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спичках огонь!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играй, дружок, со спичкой,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Помни, ты, она мала,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от спички-невелички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Может дом сгореть дотла.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Срочно звони </a:t>
            </a:r>
            <a:r>
              <a:rPr lang="ru-RU" sz="5400" b="1" dirty="0" smtClean="0">
                <a:solidFill>
                  <a:srgbClr val="FF0000"/>
                </a:solidFill>
              </a:rPr>
              <a:t>01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звон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4143404" cy="457203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2214554"/>
            <a:ext cx="3757610" cy="3143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Огонь </a:t>
            </a:r>
            <a:r>
              <a:rPr lang="ru-RU" dirty="0"/>
              <a:t>и дым со всех сторон,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Нам срочно нужен телефон.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Простые цифры набирай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адрес точный называй.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290"/>
            <a:ext cx="8858250" cy="128588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Нельзя   поджигать   в   доме   ткань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или бумагу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спички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3416300" cy="4411663"/>
          </a:xfrm>
        </p:spPr>
      </p:pic>
      <p:sp>
        <p:nvSpPr>
          <p:cNvPr id="6" name="Прямоугольник 5"/>
          <p:cNvSpPr/>
          <p:nvPr/>
        </p:nvSpPr>
        <p:spPr>
          <a:xfrm>
            <a:off x="4643438" y="1785926"/>
            <a:ext cx="4071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зажигалке или спичке - </a:t>
            </a:r>
            <a:br>
              <a:rPr lang="ru-RU" sz="2400" dirty="0" smtClean="0"/>
            </a:br>
            <a:r>
              <a:rPr lang="ru-RU" sz="2400" dirty="0" smtClean="0"/>
              <a:t>Огонёчек – невеличка </a:t>
            </a:r>
            <a:br>
              <a:rPr lang="ru-RU" sz="2400" dirty="0" smtClean="0"/>
            </a:br>
            <a:r>
              <a:rPr lang="ru-RU" sz="2400" dirty="0" smtClean="0"/>
              <a:t>Просит: «Поиграй со мной, </a:t>
            </a:r>
            <a:br>
              <a:rPr lang="ru-RU" sz="2400" dirty="0" smtClean="0"/>
            </a:br>
            <a:r>
              <a:rPr lang="ru-RU" sz="2400" dirty="0" smtClean="0"/>
              <a:t>Я ведь робкий и ручной». </a:t>
            </a:r>
            <a:br>
              <a:rPr lang="ru-RU" sz="2400" dirty="0" smtClean="0"/>
            </a:br>
            <a:r>
              <a:rPr lang="ru-RU" sz="2400" dirty="0" smtClean="0"/>
              <a:t>Но плохая он игрушка: </a:t>
            </a:r>
            <a:br>
              <a:rPr lang="ru-RU" sz="2400" dirty="0" smtClean="0"/>
            </a:br>
            <a:r>
              <a:rPr lang="ru-RU" sz="2400" dirty="0" smtClean="0"/>
              <a:t>Подожжёт диван, подушку, </a:t>
            </a:r>
            <a:br>
              <a:rPr lang="ru-RU" sz="2400" dirty="0" smtClean="0"/>
            </a:br>
            <a:r>
              <a:rPr lang="ru-RU" sz="2400" dirty="0" smtClean="0"/>
              <a:t>Книжки, стол, ковёр, обои, </a:t>
            </a:r>
            <a:br>
              <a:rPr lang="ru-RU" sz="2400" dirty="0" smtClean="0"/>
            </a:br>
            <a:r>
              <a:rPr lang="ru-RU" sz="2400" dirty="0" smtClean="0"/>
              <a:t>И большой пожар устроит. </a:t>
            </a:r>
            <a:br>
              <a:rPr lang="ru-RU" sz="2400" dirty="0" smtClean="0"/>
            </a:br>
            <a:r>
              <a:rPr lang="ru-RU" sz="2400" dirty="0" smtClean="0"/>
              <a:t>Что запомнить мы должны? </a:t>
            </a:r>
            <a:br>
              <a:rPr lang="ru-RU" sz="2400" dirty="0" smtClean="0"/>
            </a:br>
            <a:r>
              <a:rPr lang="ru-RU" sz="2400" dirty="0" smtClean="0"/>
              <a:t>Спички детям не нужны!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8429652" cy="10715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Нельзя выключать электроприборы        мокрыми руками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руки мокрые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3781425" cy="4043363"/>
          </a:xfrm>
        </p:spPr>
      </p:pic>
      <p:sp>
        <p:nvSpPr>
          <p:cNvPr id="6" name="Прямоугольник 5"/>
          <p:cNvSpPr/>
          <p:nvPr/>
        </p:nvSpPr>
        <p:spPr>
          <a:xfrm>
            <a:off x="4786314" y="1857364"/>
            <a:ext cx="39290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Все дети должны обязательно знать:</a:t>
            </a:r>
            <a:br>
              <a:rPr lang="ru-RU" sz="2000" dirty="0" smtClean="0"/>
            </a:br>
            <a:r>
              <a:rPr lang="ru-RU" sz="2000" dirty="0" smtClean="0"/>
              <a:t>Электроприборы нельзя выключать</a:t>
            </a:r>
            <a:br>
              <a:rPr lang="ru-RU" sz="2000" dirty="0" smtClean="0"/>
            </a:br>
            <a:r>
              <a:rPr lang="ru-RU" sz="2000" dirty="0" smtClean="0"/>
              <a:t>Тогда, когда руки мокры от воды.</a:t>
            </a:r>
            <a:br>
              <a:rPr lang="ru-RU" sz="2000" dirty="0" smtClean="0"/>
            </a:br>
            <a:r>
              <a:rPr lang="ru-RU" sz="2000" dirty="0" smtClean="0"/>
              <a:t>Такая халатность – шаг до беды!</a:t>
            </a:r>
            <a:br>
              <a:rPr lang="ru-RU" sz="2000" dirty="0" smtClean="0"/>
            </a:br>
            <a:r>
              <a:rPr lang="ru-RU" sz="2000" dirty="0" smtClean="0"/>
              <a:t>Руки ты вытри получше, дружок,</a:t>
            </a:r>
            <a:br>
              <a:rPr lang="ru-RU" sz="2000" dirty="0" smtClean="0"/>
            </a:br>
            <a:r>
              <a:rPr lang="ru-RU" sz="2000" dirty="0" smtClean="0"/>
              <a:t>Потом выключай самовар, утюжок.</a:t>
            </a:r>
            <a:br>
              <a:rPr lang="ru-RU" sz="2000" dirty="0" smtClean="0"/>
            </a:br>
            <a:r>
              <a:rPr lang="ru-RU" sz="2000" dirty="0" smtClean="0"/>
              <a:t>Шутить с электричеством очень опасно!</a:t>
            </a:r>
            <a:br>
              <a:rPr lang="ru-RU" sz="2000" dirty="0" smtClean="0"/>
            </a:br>
            <a:r>
              <a:rPr lang="ru-RU" sz="2000" dirty="0" smtClean="0"/>
              <a:t>Зачем же тебе рисковать понапрасну?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 оставляй включённым утюг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утюг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285992"/>
            <a:ext cx="4038600" cy="28270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7688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Если </a:t>
            </a:r>
            <a:r>
              <a:rPr lang="ru-RU" dirty="0"/>
              <a:t>гости к вам пришли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Или навестил вас друг,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Перед тем, как с ним играть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забудьте выключить </a:t>
            </a:r>
            <a:r>
              <a:rPr lang="ru-RU" dirty="0" smtClean="0"/>
              <a:t>утюг</a:t>
            </a:r>
          </a:p>
          <a:p>
            <a:pPr>
              <a:buNone/>
            </a:pPr>
            <a:r>
              <a:rPr lang="ru-RU" dirty="0" smtClean="0"/>
              <a:t>     Мишке </a:t>
            </a:r>
            <a:r>
              <a:rPr lang="ru-RU" dirty="0"/>
              <a:t>любимому девочка Мила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Погладить штанишки однажды решила.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Утюг незаметно от мамы включила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вскоре о нём совершенно забыла.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Нагрелся утюг, загорелись штанишки…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Пожар уничтожил игрушки и книжки.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   включай   неисправные электроприборы   в   розетку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ж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071678"/>
            <a:ext cx="3857652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857364"/>
            <a:ext cx="4643470" cy="50006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Если прибор невзначай заискрился, </a:t>
            </a:r>
            <a:br>
              <a:rPr lang="ru-RU" dirty="0" smtClean="0"/>
            </a:br>
            <a:r>
              <a:rPr lang="ru-RU" dirty="0" smtClean="0"/>
              <a:t>Греть перестал или вдруг задымился, </a:t>
            </a:r>
            <a:br>
              <a:rPr lang="ru-RU" dirty="0" smtClean="0"/>
            </a:br>
            <a:r>
              <a:rPr lang="ru-RU" dirty="0" smtClean="0"/>
              <a:t>То побыстрее его выключай! </a:t>
            </a:r>
            <a:br>
              <a:rPr lang="ru-RU" dirty="0" smtClean="0"/>
            </a:br>
            <a:r>
              <a:rPr lang="ru-RU" dirty="0" smtClean="0"/>
              <a:t>Только потом до конца выясняй, </a:t>
            </a:r>
            <a:br>
              <a:rPr lang="ru-RU" dirty="0" smtClean="0"/>
            </a:br>
            <a:r>
              <a:rPr lang="ru-RU" dirty="0" smtClean="0"/>
              <a:t>Что же случилось и как же с ним быть, </a:t>
            </a:r>
            <a:br>
              <a:rPr lang="ru-RU" dirty="0" smtClean="0"/>
            </a:br>
            <a:r>
              <a:rPr lang="ru-RU" dirty="0" smtClean="0"/>
              <a:t>Можно ли этот прибор починить. </a:t>
            </a:r>
            <a:br>
              <a:rPr lang="ru-RU" dirty="0" smtClean="0"/>
            </a:br>
            <a:r>
              <a:rPr lang="ru-RU" dirty="0" smtClean="0"/>
              <a:t>Будет включённым прибор оставаться – </a:t>
            </a:r>
            <a:br>
              <a:rPr lang="ru-RU" dirty="0" smtClean="0"/>
            </a:br>
            <a:r>
              <a:rPr lang="ru-RU" dirty="0" smtClean="0"/>
              <a:t>Очень опасно к нему прикасаться: </a:t>
            </a:r>
            <a:br>
              <a:rPr lang="ru-RU" dirty="0" smtClean="0"/>
            </a:br>
            <a:r>
              <a:rPr lang="ru-RU" dirty="0" smtClean="0"/>
              <a:t>Или получишь тока удар, </a:t>
            </a:r>
            <a:br>
              <a:rPr lang="ru-RU" dirty="0" smtClean="0"/>
            </a:br>
            <a:r>
              <a:rPr lang="ru-RU" dirty="0" smtClean="0"/>
              <a:t>Или от искры начнётся пожар.            Так что ты времени зря не теряй </a:t>
            </a:r>
            <a:br>
              <a:rPr lang="ru-RU" dirty="0" smtClean="0"/>
            </a:br>
            <a:r>
              <a:rPr lang="ru-RU" dirty="0" smtClean="0"/>
              <a:t>И из розетки прибор выключай! </a:t>
            </a:r>
            <a:br>
              <a:rPr lang="ru-RU" dirty="0" smtClean="0"/>
            </a:br>
            <a:r>
              <a:rPr lang="ru-RU" dirty="0" smtClean="0"/>
              <a:t>Выдернул вилку? – </a:t>
            </a:r>
            <a:br>
              <a:rPr lang="ru-RU" dirty="0" smtClean="0"/>
            </a:br>
            <a:r>
              <a:rPr lang="ru-RU" dirty="0" smtClean="0"/>
              <a:t>Тогда всё в порядке, </a:t>
            </a:r>
            <a:br>
              <a:rPr lang="ru-RU" dirty="0" smtClean="0"/>
            </a:br>
            <a:r>
              <a:rPr lang="ru-RU" dirty="0" smtClean="0"/>
              <a:t>Смело теперь устраняй недостатки!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573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  включай  много  приборов  в  одну розетку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пож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214554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9290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Если </a:t>
            </a:r>
            <a:r>
              <a:rPr lang="ru-RU" dirty="0"/>
              <a:t>все приборы разом</a:t>
            </a:r>
            <a:br>
              <a:rPr lang="ru-RU" dirty="0"/>
            </a:br>
            <a:r>
              <a:rPr lang="ru-RU" dirty="0"/>
              <a:t>Ты в одну розетку включишь,</a:t>
            </a:r>
            <a:br>
              <a:rPr lang="ru-RU" dirty="0"/>
            </a:br>
            <a:r>
              <a:rPr lang="ru-RU" dirty="0"/>
              <a:t>То пожар проводки сразу</a:t>
            </a:r>
            <a:br>
              <a:rPr lang="ru-RU" dirty="0"/>
            </a:br>
            <a:r>
              <a:rPr lang="ru-RU" dirty="0"/>
              <a:t>В этой комнате получишь!</a:t>
            </a:r>
            <a:br>
              <a:rPr lang="ru-RU" dirty="0"/>
            </a:br>
            <a:r>
              <a:rPr lang="ru-RU" dirty="0" smtClean="0"/>
              <a:t>Шутить </a:t>
            </a:r>
            <a:r>
              <a:rPr lang="ru-RU" dirty="0"/>
              <a:t>с приборами опасно,</a:t>
            </a:r>
            <a:br>
              <a:rPr lang="ru-RU" dirty="0"/>
            </a:br>
            <a:r>
              <a:rPr lang="ru-RU" dirty="0"/>
              <a:t>Вы не рискуйте понапрасну!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бросай спички в мусорное ведро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ж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0100" y="2071678"/>
            <a:ext cx="4038600" cy="317619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928802"/>
            <a:ext cx="3571900" cy="33575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С </a:t>
            </a:r>
            <a:r>
              <a:rPr lang="ru-RU" dirty="0"/>
              <a:t>открытым огнем обращаться опасно!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жги ты ни свечки, ни спички напрасно.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если зажег — никуда не роняй: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Прожорливо пламя горячее, знай!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Нельзя  сушить вещи над включённой плитой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ж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857364"/>
            <a:ext cx="2928958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3929090" cy="41862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С </a:t>
            </a:r>
            <a:r>
              <a:rPr lang="ru-RU" dirty="0"/>
              <a:t>газом будь осторожен,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 газа пожар возможен!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Нельзя над газовой плитой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Сушить промокшую одежду!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Вы сами знаете, какой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Большой пожар грозит невежде!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суши белье над газом.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Все сгорит единым разом!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227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«Причины пожара в быту»</vt:lpstr>
      <vt:lpstr>Нельзя   играть  со  спичками  в  доме</vt:lpstr>
      <vt:lpstr>Нельзя   поджигать   в   доме   ткань  или бумагу</vt:lpstr>
      <vt:lpstr>       Нельзя выключать электроприборы        мокрыми руками</vt:lpstr>
      <vt:lpstr>Не оставляй включённым утюг</vt:lpstr>
      <vt:lpstr>Не   включай   неисправные электроприборы   в   розетку</vt:lpstr>
      <vt:lpstr>Не  включай  много  приборов  в  одну розетку</vt:lpstr>
      <vt:lpstr>Не бросай спички в мусорное ведро</vt:lpstr>
      <vt:lpstr>Нельзя  сушить вещи над включённой плитой</vt:lpstr>
      <vt:lpstr>Правильно  выключай электроприборы  из  розетки </vt:lpstr>
      <vt:lpstr>Нельзя  совать  в  розетку посторонние  предметы</vt:lpstr>
      <vt:lpstr>Нельзя включать газ если рядом нет взрослых</vt:lpstr>
      <vt:lpstr>Не зажигай настоящих свечей на ёлке</vt:lpstr>
      <vt:lpstr>Праздничный  салют</vt:lpstr>
      <vt:lpstr>Не открывай окна при пожаре</vt:lpstr>
      <vt:lpstr>Нельзя  прятаться  под  кровать  или стол</vt:lpstr>
      <vt:lpstr>Нельзя  тушить  загоревшиеся розетки  водой</vt:lpstr>
      <vt:lpstr>   Выбирайся из пожара правильно</vt:lpstr>
      <vt:lpstr>Зови  на  помощь  взрослых</vt:lpstr>
      <vt:lpstr>Срочно звони 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«Спички детям не игрушки!»</dc:title>
  <dc:creator>Сергей</dc:creator>
  <cp:lastModifiedBy>Славгородская ОЮ</cp:lastModifiedBy>
  <cp:revision>64</cp:revision>
  <dcterms:created xsi:type="dcterms:W3CDTF">2017-03-11T04:03:02Z</dcterms:created>
  <dcterms:modified xsi:type="dcterms:W3CDTF">2018-06-06T07:15:28Z</dcterms:modified>
</cp:coreProperties>
</file>